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1" r:id="rId6"/>
    <p:sldId id="272" r:id="rId7"/>
    <p:sldId id="277" r:id="rId8"/>
    <p:sldId id="286" r:id="rId9"/>
    <p:sldId id="263" r:id="rId10"/>
    <p:sldId id="264" r:id="rId11"/>
    <p:sldId id="258" r:id="rId12"/>
    <p:sldId id="278" r:id="rId13"/>
    <p:sldId id="287" r:id="rId14"/>
    <p:sldId id="279" r:id="rId15"/>
    <p:sldId id="290" r:id="rId16"/>
    <p:sldId id="268" r:id="rId17"/>
    <p:sldId id="288" r:id="rId18"/>
    <p:sldId id="282" r:id="rId19"/>
    <p:sldId id="271" r:id="rId20"/>
    <p:sldId id="260" r:id="rId21"/>
    <p:sldId id="283" r:id="rId22"/>
    <p:sldId id="273" r:id="rId23"/>
    <p:sldId id="27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104" d="100"/>
          <a:sy n="104" d="100"/>
        </p:scale>
        <p:origin x="78" y="16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</a:t>
            </a:r>
            <a:r>
              <a:rPr lang="en-CA" b="1" strike="sngStrike" dirty="0">
                <a:solidFill>
                  <a:srgbClr val="FF0000"/>
                </a:solidFill>
                <a:latin typeface="+mj-lt"/>
              </a:rPr>
              <a:t>Locally</a:t>
            </a:r>
            <a:r>
              <a:rPr lang="en-CA" b="1" dirty="0">
                <a:solidFill>
                  <a:schemeClr val="bg1"/>
                </a:solidFill>
                <a:latin typeface="+mj-lt"/>
              </a:rPr>
              <a:t> Virtually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con&#10;&#10;Description generated with very high confidence">
            <a:extLst>
              <a:ext uri="{FF2B5EF4-FFF2-40B4-BE49-F238E27FC236}">
                <a16:creationId xmlns:a16="http://schemas.microsoft.com/office/drawing/2014/main" id="{B2062475-8205-41B6-A33F-CB43F70BBDD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" y="5893173"/>
            <a:ext cx="893238" cy="92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#GPPB2022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9" r:id="rId4"/>
    <p:sldLayoutId id="2147483678" r:id="rId5"/>
    <p:sldLayoutId id="2147483681" r:id="rId6"/>
    <p:sldLayoutId id="2147483680" r:id="rId7"/>
    <p:sldLayoutId id="2147483694" r:id="rId8"/>
    <p:sldLayoutId id="2147483685" r:id="rId9"/>
    <p:sldLayoutId id="2147483677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626" y="237784"/>
            <a:ext cx="7666264" cy="2387600"/>
          </a:xfrm>
        </p:spPr>
        <p:txBody>
          <a:bodyPr/>
          <a:lstStyle/>
          <a:p>
            <a:r>
              <a:rPr lang="en-US" dirty="0"/>
              <a:t>Global Power Platform Bootcamp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8071" y="2791279"/>
            <a:ext cx="5486400" cy="547233"/>
          </a:xfrm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chemeClr val="bg1"/>
                </a:solidFill>
              </a:rPr>
              <a:t>Organized Globally, Held </a:t>
            </a:r>
            <a:r>
              <a:rPr lang="en-CA" sz="2400" b="1" strike="sngStrike" dirty="0">
                <a:solidFill>
                  <a:srgbClr val="FF0000"/>
                </a:solidFill>
              </a:rPr>
              <a:t>Locally</a:t>
            </a:r>
            <a:r>
              <a:rPr lang="en-CA" sz="2400" b="1" dirty="0">
                <a:solidFill>
                  <a:schemeClr val="bg1"/>
                </a:solidFill>
              </a:rPr>
              <a:t> Virtually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9159900C-818F-4A8F-8898-FE978FFF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4680" y="3737894"/>
            <a:ext cx="4907676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 algn="ctr"/>
            <a:r>
              <a:rPr lang="en-US" dirty="0"/>
              <a:t>&lt;Session Details&gt;</a:t>
            </a:r>
          </a:p>
          <a:p>
            <a:pPr lvl="4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  <p:sp>
        <p:nvSpPr>
          <p:cNvPr id="28" name="Slide Number Placeholder 37">
            <a:extLst>
              <a:ext uri="{FF2B5EF4-FFF2-40B4-BE49-F238E27FC236}">
                <a16:creationId xmlns:a16="http://schemas.microsoft.com/office/drawing/2014/main" id="{4A60BD1A-5B90-49CE-8A46-CC56F84AD38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8CEF7175-B440-4C9A-88E1-5201BB56363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lide Number Placeholder 37">
            <a:extLst>
              <a:ext uri="{FF2B5EF4-FFF2-40B4-BE49-F238E27FC236}">
                <a16:creationId xmlns:a16="http://schemas.microsoft.com/office/drawing/2014/main" id="{932D8F80-41C5-4647-9C6D-418D0E57871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969093A-2E38-4D81-85EF-08EC0E5F72BC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3" name="Slide Number Placeholder 37">
            <a:extLst>
              <a:ext uri="{FF2B5EF4-FFF2-40B4-BE49-F238E27FC236}">
                <a16:creationId xmlns:a16="http://schemas.microsoft.com/office/drawing/2014/main" id="{41629419-866C-4628-B259-62FB14A23047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Sponsors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EC41-3BFE-4AC0-B819-5ED0E5DC1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8022C-F8CE-480C-BECA-9E6BB2379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0B3BC-E693-44B3-9D1C-87C360EC7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6112"/>
            <a:ext cx="10515600" cy="1325563"/>
          </a:xfrm>
        </p:spPr>
        <p:txBody>
          <a:bodyPr/>
          <a:lstStyle/>
          <a:p>
            <a:r>
              <a:rPr lang="en-ZA" dirty="0"/>
              <a:t>TWO YEAR ACTION PLAN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58568" y="2304288"/>
            <a:ext cx="1554480" cy="561975"/>
          </a:xfrm>
        </p:spPr>
        <p:txBody>
          <a:bodyPr>
            <a:normAutofit/>
          </a:bodyPr>
          <a:lstStyle/>
          <a:p>
            <a:r>
              <a:rPr lang="en-ZA" dirty="0"/>
              <a:t>Draft blueprints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/>
          <a:p>
            <a:r>
              <a:rPr lang="en-ZA" dirty="0"/>
              <a:t>Feb 20XX</a:t>
            </a:r>
          </a:p>
        </p:txBody>
      </p:sp>
      <p:sp>
        <p:nvSpPr>
          <p:cNvPr id="370" name="Text Placeholder 369">
            <a:extLst>
              <a:ext uri="{FF2B5EF4-FFF2-40B4-BE49-F238E27FC236}">
                <a16:creationId xmlns:a16="http://schemas.microsoft.com/office/drawing/2014/main" id="{0DC8C4F9-0201-4398-9035-72D47B8BF16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667859" y="2302547"/>
            <a:ext cx="1554480" cy="561975"/>
          </a:xfrm>
        </p:spPr>
        <p:txBody>
          <a:bodyPr/>
          <a:lstStyle/>
          <a:p>
            <a:r>
              <a:rPr lang="en-US" dirty="0"/>
              <a:t>run focus group</a:t>
            </a:r>
          </a:p>
        </p:txBody>
      </p:sp>
      <p:sp>
        <p:nvSpPr>
          <p:cNvPr id="407" name="Text Placeholder 406">
            <a:extLst>
              <a:ext uri="{FF2B5EF4-FFF2-40B4-BE49-F238E27FC236}">
                <a16:creationId xmlns:a16="http://schemas.microsoft.com/office/drawing/2014/main" id="{36719383-F8EF-4FB6-BDDE-C0D7D49E787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4722723" y="2613443"/>
            <a:ext cx="1463040" cy="22467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408" name="Text Placeholder 407">
            <a:extLst>
              <a:ext uri="{FF2B5EF4-FFF2-40B4-BE49-F238E27FC236}">
                <a16:creationId xmlns:a16="http://schemas.microsoft.com/office/drawing/2014/main" id="{177C5727-7047-4DA0-9BDA-091AE83D6E3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577756" y="2319697"/>
            <a:ext cx="1554480" cy="561975"/>
          </a:xfrm>
        </p:spPr>
        <p:txBody>
          <a:bodyPr/>
          <a:lstStyle/>
          <a:p>
            <a:r>
              <a:rPr lang="en-US" dirty="0"/>
              <a:t>Gather feedback</a:t>
            </a:r>
          </a:p>
        </p:txBody>
      </p:sp>
      <p:sp>
        <p:nvSpPr>
          <p:cNvPr id="409" name="Text Placeholder 408">
            <a:extLst>
              <a:ext uri="{FF2B5EF4-FFF2-40B4-BE49-F238E27FC236}">
                <a16:creationId xmlns:a16="http://schemas.microsoft.com/office/drawing/2014/main" id="{40FE6D64-CA3D-45C9-B6AE-A27DA1FDA971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632620" y="2630593"/>
            <a:ext cx="1463040" cy="22467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47A68155-DE7E-43BB-B44A-7FB1896936F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302341" y="5269637"/>
            <a:ext cx="1554480" cy="561975"/>
          </a:xfrm>
        </p:spPr>
        <p:txBody>
          <a:bodyPr/>
          <a:lstStyle/>
          <a:p>
            <a:r>
              <a:rPr lang="en-US" dirty="0"/>
              <a:t>Test design</a:t>
            </a:r>
          </a:p>
        </p:txBody>
      </p:sp>
      <p:sp>
        <p:nvSpPr>
          <p:cNvPr id="555" name="Text Placeholder 554">
            <a:extLst>
              <a:ext uri="{FF2B5EF4-FFF2-40B4-BE49-F238E27FC236}">
                <a16:creationId xmlns:a16="http://schemas.microsoft.com/office/drawing/2014/main" id="{2EA4CDFB-F76D-429B-984A-315FD33E85C2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357205" y="5580533"/>
            <a:ext cx="1463040" cy="22467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556" name="Text Placeholder 555">
            <a:extLst>
              <a:ext uri="{FF2B5EF4-FFF2-40B4-BE49-F238E27FC236}">
                <a16:creationId xmlns:a16="http://schemas.microsoft.com/office/drawing/2014/main" id="{854FD9ED-4041-410B-93B1-9B3DAE4C8FB4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22339" y="5272948"/>
            <a:ext cx="1554480" cy="561975"/>
          </a:xfrm>
        </p:spPr>
        <p:txBody>
          <a:bodyPr/>
          <a:lstStyle/>
          <a:p>
            <a:r>
              <a:rPr lang="en-US" dirty="0"/>
              <a:t>Launch design</a:t>
            </a:r>
          </a:p>
        </p:txBody>
      </p:sp>
      <p:sp>
        <p:nvSpPr>
          <p:cNvPr id="557" name="Text Placeholder 556">
            <a:extLst>
              <a:ext uri="{FF2B5EF4-FFF2-40B4-BE49-F238E27FC236}">
                <a16:creationId xmlns:a16="http://schemas.microsoft.com/office/drawing/2014/main" id="{6B7C42E3-7D15-496E-946F-401A49BFD09E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277203" y="5583844"/>
            <a:ext cx="1463040" cy="224670"/>
          </a:xfrm>
        </p:spPr>
        <p:txBody>
          <a:bodyPr/>
          <a:lstStyle/>
          <a:p>
            <a:r>
              <a:rPr lang="en-US" dirty="0"/>
              <a:t>July 20XX</a:t>
            </a:r>
          </a:p>
        </p:txBody>
      </p:sp>
      <p:sp>
        <p:nvSpPr>
          <p:cNvPr id="558" name="Text Placeholder 557">
            <a:extLst>
              <a:ext uri="{FF2B5EF4-FFF2-40B4-BE49-F238E27FC236}">
                <a16:creationId xmlns:a16="http://schemas.microsoft.com/office/drawing/2014/main" id="{CAFD0B98-F30B-4B42-9952-008A84A1701A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10161393" y="5272948"/>
            <a:ext cx="1554480" cy="561975"/>
          </a:xfrm>
        </p:spPr>
        <p:txBody>
          <a:bodyPr/>
          <a:lstStyle/>
          <a:p>
            <a:r>
              <a:rPr lang="en-US" dirty="0"/>
              <a:t>Deliver to client</a:t>
            </a:r>
          </a:p>
        </p:txBody>
      </p:sp>
      <p:sp>
        <p:nvSpPr>
          <p:cNvPr id="559" name="Text Placeholder 558">
            <a:extLst>
              <a:ext uri="{FF2B5EF4-FFF2-40B4-BE49-F238E27FC236}">
                <a16:creationId xmlns:a16="http://schemas.microsoft.com/office/drawing/2014/main" id="{7E377FA3-206F-4D84-8212-D6C57108A7BA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10216257" y="5583844"/>
            <a:ext cx="1463040" cy="224670"/>
          </a:xfrm>
        </p:spPr>
        <p:txBody>
          <a:bodyPr/>
          <a:lstStyle/>
          <a:p>
            <a:r>
              <a:rPr lang="en-US" dirty="0"/>
              <a:t>Dec 20XX</a:t>
            </a:r>
          </a:p>
        </p:txBody>
      </p:sp>
      <p:sp>
        <p:nvSpPr>
          <p:cNvPr id="44" name="Slide Number Placeholder 37">
            <a:extLst>
              <a:ext uri="{FF2B5EF4-FFF2-40B4-BE49-F238E27FC236}">
                <a16:creationId xmlns:a16="http://schemas.microsoft.com/office/drawing/2014/main" id="{20F0680C-6CE8-45F6-92A3-F5B414B5E41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06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98524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/>
          <a:p>
            <a:r>
              <a:rPr lang="en-US" dirty="0"/>
              <a:t>At Contoso, we empower organizations to foster collaborative thinking to further drive workplace innovation. By closing the loop and leveraging agile frameworks, we help business grow organically and foster a consumer-first mindset.</a:t>
            </a:r>
          </a:p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16" name="Slide Number Placeholder 37">
            <a:extLst>
              <a:ext uri="{FF2B5EF4-FFF2-40B4-BE49-F238E27FC236}">
                <a16:creationId xmlns:a16="http://schemas.microsoft.com/office/drawing/2014/main" id="{742EC1CB-C793-486F-BE71-3DF36B88DD7A}"/>
              </a:ext>
            </a:extLst>
          </p:cNvPr>
          <p:cNvSpPr txBox="1">
            <a:spLocks/>
          </p:cNvSpPr>
          <p:nvPr/>
        </p:nvSpPr>
        <p:spPr>
          <a:xfrm>
            <a:off x="5867400" y="6184900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sp>
        <p:nvSpPr>
          <p:cNvPr id="14" name="Slide Number Placeholder 37">
            <a:extLst>
              <a:ext uri="{FF2B5EF4-FFF2-40B4-BE49-F238E27FC236}">
                <a16:creationId xmlns:a16="http://schemas.microsoft.com/office/drawing/2014/main" id="{EF4EC1C6-4227-4BFD-B5D4-1ECDC0D1011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6117A7FC-C7C2-4B02-AAF8-E2D046B367B8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94</TotalTime>
  <Words>680</Words>
  <Application>Microsoft Office PowerPoint</Application>
  <PresentationFormat>Widescreen</PresentationFormat>
  <Paragraphs>252</Paragraphs>
  <Slides>21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Oswald</vt:lpstr>
      <vt:lpstr>Office Theme</vt:lpstr>
      <vt:lpstr>Global Power Platform Bootcamp 2022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Sponsors </vt:lpstr>
      <vt:lpstr>Thank you</vt:lpstr>
      <vt:lpstr>TWO YEAR ACTION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Kunal Tripathy</cp:lastModifiedBy>
  <cp:revision>3</cp:revision>
  <dcterms:created xsi:type="dcterms:W3CDTF">2022-02-07T14:48:07Z</dcterms:created>
  <dcterms:modified xsi:type="dcterms:W3CDTF">2022-02-08T01:01:44Z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